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ghdasaryan" initials="DB" lastIdx="2" clrIdx="0">
    <p:extLst>
      <p:ext uri="{19B8F6BF-5375-455C-9EA6-DF929625EA0E}">
        <p15:presenceInfo xmlns:p15="http://schemas.microsoft.com/office/powerpoint/2012/main" userId="55fbcbe5bc9ee8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036A2"/>
    <a:srgbClr val="000066"/>
    <a:srgbClr val="111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67" d="100"/>
          <a:sy n="67" d="100"/>
        </p:scale>
        <p:origin x="57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aghdasaryan" userId="55fbcbe5bc9ee849" providerId="LiveId" clId="{AD690EA3-EDA6-42EA-B593-A7714C179444}"/>
    <pc:docChg chg="undo custSel addSld delSld modSld">
      <pc:chgData name="David Baghdasaryan" userId="55fbcbe5bc9ee849" providerId="LiveId" clId="{AD690EA3-EDA6-42EA-B593-A7714C179444}" dt="2026-05-07T16:50:12.137" v="1413" actId="1076"/>
      <pc:docMkLst>
        <pc:docMk/>
      </pc:docMkLst>
      <pc:sldChg chg="addSp delSp modSp mod setBg modAnim addCm delCm">
        <pc:chgData name="David Baghdasaryan" userId="55fbcbe5bc9ee849" providerId="LiveId" clId="{AD690EA3-EDA6-42EA-B593-A7714C179444}" dt="2026-05-07T16:50:11.908" v="1412" actId="1076"/>
        <pc:sldMkLst>
          <pc:docMk/>
          <pc:sldMk cId="3440560255" sldId="256"/>
        </pc:sldMkLst>
        <pc:spChg chg="mod">
          <ac:chgData name="David Baghdasaryan" userId="55fbcbe5bc9ee849" providerId="LiveId" clId="{AD690EA3-EDA6-42EA-B593-A7714C179444}" dt="2026-05-07T15:39:43.038" v="1342" actId="1076"/>
          <ac:spMkLst>
            <pc:docMk/>
            <pc:sldMk cId="3440560255" sldId="256"/>
            <ac:spMk id="4" creationId="{DA821442-5E68-49D3-8C21-57FE41693C1E}"/>
          </ac:spMkLst>
        </pc:spChg>
        <pc:spChg chg="mod">
          <ac:chgData name="David Baghdasaryan" userId="55fbcbe5bc9ee849" providerId="LiveId" clId="{AD690EA3-EDA6-42EA-B593-A7714C179444}" dt="2026-05-07T15:40:35.336" v="1356" actId="1076"/>
          <ac:spMkLst>
            <pc:docMk/>
            <pc:sldMk cId="3440560255" sldId="256"/>
            <ac:spMk id="5" creationId="{E0A83DCD-620E-4DA5-AB8D-BCD3A2BBEDE0}"/>
          </ac:spMkLst>
        </pc:spChg>
        <pc:spChg chg="mod">
          <ac:chgData name="David Baghdasaryan" userId="55fbcbe5bc9ee849" providerId="LiveId" clId="{AD690EA3-EDA6-42EA-B593-A7714C179444}" dt="2026-05-07T15:40:37.010" v="1357" actId="1076"/>
          <ac:spMkLst>
            <pc:docMk/>
            <pc:sldMk cId="3440560255" sldId="256"/>
            <ac:spMk id="7" creationId="{7378A018-91E6-4C70-9735-90331524F8C1}"/>
          </ac:spMkLst>
        </pc:spChg>
        <pc:spChg chg="add del mod">
          <ac:chgData name="David Baghdasaryan" userId="55fbcbe5bc9ee849" providerId="LiveId" clId="{AD690EA3-EDA6-42EA-B593-A7714C179444}" dt="2026-05-07T12:31:14.815" v="414" actId="478"/>
          <ac:spMkLst>
            <pc:docMk/>
            <pc:sldMk cId="3440560255" sldId="256"/>
            <ac:spMk id="8" creationId="{D9818CC4-0B65-4327-8FE5-0AEB2E12F436}"/>
          </ac:spMkLst>
        </pc:spChg>
        <pc:spChg chg="add mod">
          <ac:chgData name="David Baghdasaryan" userId="55fbcbe5bc9ee849" providerId="LiveId" clId="{AD690EA3-EDA6-42EA-B593-A7714C179444}" dt="2026-05-07T15:38:17.443" v="1333" actId="207"/>
          <ac:spMkLst>
            <pc:docMk/>
            <pc:sldMk cId="3440560255" sldId="256"/>
            <ac:spMk id="9" creationId="{281E6ACB-A9E7-4A84-BB97-99FAA74869F9}"/>
          </ac:spMkLst>
        </pc:spChg>
        <pc:spChg chg="add mod">
          <ac:chgData name="David Baghdasaryan" userId="55fbcbe5bc9ee849" providerId="LiveId" clId="{AD690EA3-EDA6-42EA-B593-A7714C179444}" dt="2026-05-07T15:42:29.355" v="1388" actId="1076"/>
          <ac:spMkLst>
            <pc:docMk/>
            <pc:sldMk cId="3440560255" sldId="256"/>
            <ac:spMk id="11" creationId="{CAE0479B-55CD-42BB-BAF7-4249733F62CB}"/>
          </ac:spMkLst>
        </pc:spChg>
        <pc:spChg chg="add mod">
          <ac:chgData name="David Baghdasaryan" userId="55fbcbe5bc9ee849" providerId="LiveId" clId="{AD690EA3-EDA6-42EA-B593-A7714C179444}" dt="2026-05-07T15:42:36.699" v="1391" actId="1076"/>
          <ac:spMkLst>
            <pc:docMk/>
            <pc:sldMk cId="3440560255" sldId="256"/>
            <ac:spMk id="33" creationId="{803B2D09-51C1-4976-A6D1-17178E488A8B}"/>
          </ac:spMkLst>
        </pc:spChg>
        <pc:spChg chg="add del mod">
          <ac:chgData name="David Baghdasaryan" userId="55fbcbe5bc9ee849" providerId="LiveId" clId="{AD690EA3-EDA6-42EA-B593-A7714C179444}" dt="2026-05-07T14:45:47.618" v="882" actId="478"/>
          <ac:spMkLst>
            <pc:docMk/>
            <pc:sldMk cId="3440560255" sldId="256"/>
            <ac:spMk id="34" creationId="{180B6E62-DBE3-4FAB-BBB9-55BC49F459A8}"/>
          </ac:spMkLst>
        </pc:spChg>
        <pc:spChg chg="add del mod">
          <ac:chgData name="David Baghdasaryan" userId="55fbcbe5bc9ee849" providerId="LiveId" clId="{AD690EA3-EDA6-42EA-B593-A7714C179444}" dt="2026-05-07T14:45:31.135" v="878" actId="478"/>
          <ac:spMkLst>
            <pc:docMk/>
            <pc:sldMk cId="3440560255" sldId="256"/>
            <ac:spMk id="35" creationId="{66E197D6-61C8-43F6-B74D-6769E032BD07}"/>
          </ac:spMkLst>
        </pc:spChg>
        <pc:spChg chg="add del mod">
          <ac:chgData name="David Baghdasaryan" userId="55fbcbe5bc9ee849" providerId="LiveId" clId="{AD690EA3-EDA6-42EA-B593-A7714C179444}" dt="2026-05-07T15:42:52.283" v="1398" actId="1076"/>
          <ac:spMkLst>
            <pc:docMk/>
            <pc:sldMk cId="3440560255" sldId="256"/>
            <ac:spMk id="36" creationId="{3457F51A-52AB-47FD-A70C-EF0D5F4473CB}"/>
          </ac:spMkLst>
        </pc:spChg>
        <pc:spChg chg="add mod">
          <ac:chgData name="David Baghdasaryan" userId="55fbcbe5bc9ee849" providerId="LiveId" clId="{AD690EA3-EDA6-42EA-B593-A7714C179444}" dt="2026-05-07T15:42:38.964" v="1392" actId="1076"/>
          <ac:spMkLst>
            <pc:docMk/>
            <pc:sldMk cId="3440560255" sldId="256"/>
            <ac:spMk id="41" creationId="{943854CE-C4AB-48E8-AF56-27C73726CCCD}"/>
          </ac:spMkLst>
        </pc:spChg>
        <pc:spChg chg="add mod">
          <ac:chgData name="David Baghdasaryan" userId="55fbcbe5bc9ee849" providerId="LiveId" clId="{AD690EA3-EDA6-42EA-B593-A7714C179444}" dt="2026-05-07T15:43:03.253" v="1402" actId="1076"/>
          <ac:spMkLst>
            <pc:docMk/>
            <pc:sldMk cId="3440560255" sldId="256"/>
            <ac:spMk id="43" creationId="{51B89195-AEF0-4346-8CCF-988894B164D2}"/>
          </ac:spMkLst>
        </pc:spChg>
        <pc:spChg chg="add del mod">
          <ac:chgData name="David Baghdasaryan" userId="55fbcbe5bc9ee849" providerId="LiveId" clId="{AD690EA3-EDA6-42EA-B593-A7714C179444}" dt="2026-05-07T14:45:51.722" v="884" actId="478"/>
          <ac:spMkLst>
            <pc:docMk/>
            <pc:sldMk cId="3440560255" sldId="256"/>
            <ac:spMk id="44" creationId="{128175AF-5384-4045-A8F0-2BDF245B39E6}"/>
          </ac:spMkLst>
        </pc:spChg>
        <pc:spChg chg="add del">
          <ac:chgData name="David Baghdasaryan" userId="55fbcbe5bc9ee849" providerId="LiveId" clId="{AD690EA3-EDA6-42EA-B593-A7714C179444}" dt="2026-05-07T14:27:02.183" v="597"/>
          <ac:spMkLst>
            <pc:docMk/>
            <pc:sldMk cId="3440560255" sldId="256"/>
            <ac:spMk id="45" creationId="{186E79FA-DA89-47D9-ABA0-F7D8BCAD914B}"/>
          </ac:spMkLst>
        </pc:spChg>
        <pc:spChg chg="add del mod">
          <ac:chgData name="David Baghdasaryan" userId="55fbcbe5bc9ee849" providerId="LiveId" clId="{AD690EA3-EDA6-42EA-B593-A7714C179444}" dt="2026-05-07T14:27:08.839" v="601"/>
          <ac:spMkLst>
            <pc:docMk/>
            <pc:sldMk cId="3440560255" sldId="256"/>
            <ac:spMk id="46" creationId="{5619B856-0FC9-4DF8-ADB8-6F769B5B3B15}"/>
          </ac:spMkLst>
        </pc:spChg>
        <pc:spChg chg="add mod ord">
          <ac:chgData name="David Baghdasaryan" userId="55fbcbe5bc9ee849" providerId="LiveId" clId="{AD690EA3-EDA6-42EA-B593-A7714C179444}" dt="2026-05-07T15:43:07.671" v="1403" actId="1076"/>
          <ac:spMkLst>
            <pc:docMk/>
            <pc:sldMk cId="3440560255" sldId="256"/>
            <ac:spMk id="55" creationId="{8BABB15F-2D4E-43F7-A6C1-FC2EC382D422}"/>
          </ac:spMkLst>
        </pc:spChg>
        <pc:spChg chg="add del mod ord">
          <ac:chgData name="David Baghdasaryan" userId="55fbcbe5bc9ee849" providerId="LiveId" clId="{AD690EA3-EDA6-42EA-B593-A7714C179444}" dt="2026-05-07T15:42:08.821" v="1387" actId="478"/>
          <ac:spMkLst>
            <pc:docMk/>
            <pc:sldMk cId="3440560255" sldId="256"/>
            <ac:spMk id="68" creationId="{9DAEA942-53E8-482C-B4DB-B29528C741BE}"/>
          </ac:spMkLst>
        </pc:spChg>
        <pc:spChg chg="add del mod">
          <ac:chgData name="David Baghdasaryan" userId="55fbcbe5bc9ee849" providerId="LiveId" clId="{AD690EA3-EDA6-42EA-B593-A7714C179444}" dt="2026-05-07T15:43:09.573" v="1404" actId="1076"/>
          <ac:spMkLst>
            <pc:docMk/>
            <pc:sldMk cId="3440560255" sldId="256"/>
            <ac:spMk id="74" creationId="{5FF6932E-EA34-4158-80DE-414F6C3592B6}"/>
          </ac:spMkLst>
        </pc:spChg>
        <pc:spChg chg="add del mod">
          <ac:chgData name="David Baghdasaryan" userId="55fbcbe5bc9ee849" providerId="LiveId" clId="{AD690EA3-EDA6-42EA-B593-A7714C179444}" dt="2026-05-07T14:44:29.901" v="846"/>
          <ac:spMkLst>
            <pc:docMk/>
            <pc:sldMk cId="3440560255" sldId="256"/>
            <ac:spMk id="75" creationId="{856AE5F8-F506-47C9-84B1-B1698D237C3F}"/>
          </ac:spMkLst>
        </pc:spChg>
        <pc:spChg chg="add del mod">
          <ac:chgData name="David Baghdasaryan" userId="55fbcbe5bc9ee849" providerId="LiveId" clId="{AD690EA3-EDA6-42EA-B593-A7714C179444}" dt="2026-05-07T14:44:34.395" v="848"/>
          <ac:spMkLst>
            <pc:docMk/>
            <pc:sldMk cId="3440560255" sldId="256"/>
            <ac:spMk id="76" creationId="{609A8675-52F9-414C-8411-9349AEC6B33B}"/>
          </ac:spMkLst>
        </pc:spChg>
        <pc:spChg chg="add del mod">
          <ac:chgData name="David Baghdasaryan" userId="55fbcbe5bc9ee849" providerId="LiveId" clId="{AD690EA3-EDA6-42EA-B593-A7714C179444}" dt="2026-05-07T14:44:37.906" v="850"/>
          <ac:spMkLst>
            <pc:docMk/>
            <pc:sldMk cId="3440560255" sldId="256"/>
            <ac:spMk id="77" creationId="{17EBAFD7-6E76-4131-B430-458697F55EDD}"/>
          </ac:spMkLst>
        </pc:spChg>
        <pc:spChg chg="add del mod">
          <ac:chgData name="David Baghdasaryan" userId="55fbcbe5bc9ee849" providerId="LiveId" clId="{AD690EA3-EDA6-42EA-B593-A7714C179444}" dt="2026-05-07T14:44:50.398" v="857" actId="478"/>
          <ac:spMkLst>
            <pc:docMk/>
            <pc:sldMk cId="3440560255" sldId="256"/>
            <ac:spMk id="78" creationId="{8A140638-F4E0-49B1-AE76-6500F500E77F}"/>
          </ac:spMkLst>
        </pc:spChg>
        <pc:spChg chg="add del mod">
          <ac:chgData name="David Baghdasaryan" userId="55fbcbe5bc9ee849" providerId="LiveId" clId="{AD690EA3-EDA6-42EA-B593-A7714C179444}" dt="2026-05-07T14:44:49.459" v="856" actId="478"/>
          <ac:spMkLst>
            <pc:docMk/>
            <pc:sldMk cId="3440560255" sldId="256"/>
            <ac:spMk id="79" creationId="{366BE6D0-7603-4E2B-A165-C92C3B8C3D50}"/>
          </ac:spMkLst>
        </pc:spChg>
        <pc:spChg chg="add del mod">
          <ac:chgData name="David Baghdasaryan" userId="55fbcbe5bc9ee849" providerId="LiveId" clId="{AD690EA3-EDA6-42EA-B593-A7714C179444}" dt="2026-05-07T14:45:07.462" v="864"/>
          <ac:spMkLst>
            <pc:docMk/>
            <pc:sldMk cId="3440560255" sldId="256"/>
            <ac:spMk id="80" creationId="{7F568CCF-9ADE-49A0-B96F-82A7ABA16771}"/>
          </ac:spMkLst>
        </pc:spChg>
        <pc:spChg chg="add del mod">
          <ac:chgData name="David Baghdasaryan" userId="55fbcbe5bc9ee849" providerId="LiveId" clId="{AD690EA3-EDA6-42EA-B593-A7714C179444}" dt="2026-05-07T14:45:12.857" v="866"/>
          <ac:spMkLst>
            <pc:docMk/>
            <pc:sldMk cId="3440560255" sldId="256"/>
            <ac:spMk id="81" creationId="{3CDADF6C-9531-4550-A10F-93994794E81C}"/>
          </ac:spMkLst>
        </pc:spChg>
        <pc:spChg chg="add del mod">
          <ac:chgData name="David Baghdasaryan" userId="55fbcbe5bc9ee849" providerId="LiveId" clId="{AD690EA3-EDA6-42EA-B593-A7714C179444}" dt="2026-05-07T14:45:27.056" v="872"/>
          <ac:spMkLst>
            <pc:docMk/>
            <pc:sldMk cId="3440560255" sldId="256"/>
            <ac:spMk id="82" creationId="{DC306637-8997-4ACB-9859-84F3341611AB}"/>
          </ac:spMkLst>
        </pc:spChg>
        <pc:picChg chg="add del mod">
          <ac:chgData name="David Baghdasaryan" userId="55fbcbe5bc9ee849" providerId="LiveId" clId="{AD690EA3-EDA6-42EA-B593-A7714C179444}" dt="2026-05-07T12:31:27.149" v="420" actId="21"/>
          <ac:picMkLst>
            <pc:docMk/>
            <pc:sldMk cId="3440560255" sldId="256"/>
            <ac:picMk id="2" creationId="{ED43BCF3-23CF-47BF-B229-DFEAB04CEEC9}"/>
          </ac:picMkLst>
        </pc:picChg>
        <pc:picChg chg="add del mod">
          <ac:chgData name="David Baghdasaryan" userId="55fbcbe5bc9ee849" providerId="LiveId" clId="{AD690EA3-EDA6-42EA-B593-A7714C179444}" dt="2026-05-07T12:18:51.350" v="403" actId="478"/>
          <ac:picMkLst>
            <pc:docMk/>
            <pc:sldMk cId="3440560255" sldId="256"/>
            <ac:picMk id="3" creationId="{9FA06488-99E6-443B-A2D3-1621D642DCAB}"/>
          </ac:picMkLst>
        </pc:picChg>
        <pc:picChg chg="add del mod">
          <ac:chgData name="David Baghdasaryan" userId="55fbcbe5bc9ee849" providerId="LiveId" clId="{AD690EA3-EDA6-42EA-B593-A7714C179444}" dt="2026-05-07T12:31:12.564" v="413" actId="478"/>
          <ac:picMkLst>
            <pc:docMk/>
            <pc:sldMk cId="3440560255" sldId="256"/>
            <ac:picMk id="6" creationId="{923A6F5E-0B9B-4829-97D6-454B05A20525}"/>
          </ac:picMkLst>
        </pc:picChg>
        <pc:picChg chg="add del mod modCrop">
          <ac:chgData name="David Baghdasaryan" userId="55fbcbe5bc9ee849" providerId="LiveId" clId="{AD690EA3-EDA6-42EA-B593-A7714C179444}" dt="2026-05-07T13:03:16.416" v="492" actId="478"/>
          <ac:picMkLst>
            <pc:docMk/>
            <pc:sldMk cId="3440560255" sldId="256"/>
            <ac:picMk id="10" creationId="{57F67AA6-2D6D-47BD-8E2F-D79A3C55711C}"/>
          </ac:picMkLst>
        </pc:picChg>
        <pc:picChg chg="add del mod">
          <ac:chgData name="David Baghdasaryan" userId="55fbcbe5bc9ee849" providerId="LiveId" clId="{AD690EA3-EDA6-42EA-B593-A7714C179444}" dt="2026-05-07T11:56:22.238" v="170" actId="478"/>
          <ac:picMkLst>
            <pc:docMk/>
            <pc:sldMk cId="3440560255" sldId="256"/>
            <ac:picMk id="15" creationId="{3FF7FB0F-D012-43C1-94D1-7537F706A668}"/>
          </ac:picMkLst>
        </pc:picChg>
        <pc:picChg chg="add del mod">
          <ac:chgData name="David Baghdasaryan" userId="55fbcbe5bc9ee849" providerId="LiveId" clId="{AD690EA3-EDA6-42EA-B593-A7714C179444}" dt="2026-05-07T12:02:32.222" v="207" actId="478"/>
          <ac:picMkLst>
            <pc:docMk/>
            <pc:sldMk cId="3440560255" sldId="256"/>
            <ac:picMk id="28" creationId="{EB78E09F-4545-461E-9125-911D950996CF}"/>
          </ac:picMkLst>
        </pc:picChg>
        <pc:picChg chg="add del">
          <ac:chgData name="David Baghdasaryan" userId="55fbcbe5bc9ee849" providerId="LiveId" clId="{AD690EA3-EDA6-42EA-B593-A7714C179444}" dt="2026-05-07T12:02:30.185" v="206" actId="478"/>
          <ac:picMkLst>
            <pc:docMk/>
            <pc:sldMk cId="3440560255" sldId="256"/>
            <ac:picMk id="30" creationId="{7649DC20-79D4-4B74-8A1E-1B2685D34A71}"/>
          </ac:picMkLst>
        </pc:picChg>
        <pc:picChg chg="add del mod">
          <ac:chgData name="David Baghdasaryan" userId="55fbcbe5bc9ee849" providerId="LiveId" clId="{AD690EA3-EDA6-42EA-B593-A7714C179444}" dt="2026-05-07T12:10:29.706" v="287" actId="478"/>
          <ac:picMkLst>
            <pc:docMk/>
            <pc:sldMk cId="3440560255" sldId="256"/>
            <ac:picMk id="32" creationId="{10C85D22-2BB6-4D7E-9F40-282B998DFDC2}"/>
          </ac:picMkLst>
        </pc:picChg>
        <pc:picChg chg="add del mod">
          <ac:chgData name="David Baghdasaryan" userId="55fbcbe5bc9ee849" providerId="LiveId" clId="{AD690EA3-EDA6-42EA-B593-A7714C179444}" dt="2026-05-07T12:18:04.912" v="401" actId="478"/>
          <ac:picMkLst>
            <pc:docMk/>
            <pc:sldMk cId="3440560255" sldId="256"/>
            <ac:picMk id="37" creationId="{C6D8CE41-9321-4414-8999-900265327DD6}"/>
          </ac:picMkLst>
        </pc:picChg>
        <pc:picChg chg="add del">
          <ac:chgData name="David Baghdasaryan" userId="55fbcbe5bc9ee849" providerId="LiveId" clId="{AD690EA3-EDA6-42EA-B593-A7714C179444}" dt="2026-05-07T12:30:32.696" v="405" actId="22"/>
          <ac:picMkLst>
            <pc:docMk/>
            <pc:sldMk cId="3440560255" sldId="256"/>
            <ac:picMk id="39" creationId="{55539809-CF48-4CAA-BAE3-913FB2FD98A0}"/>
          </ac:picMkLst>
        </pc:picChg>
        <pc:picChg chg="add mod">
          <ac:chgData name="David Baghdasaryan" userId="55fbcbe5bc9ee849" providerId="LiveId" clId="{AD690EA3-EDA6-42EA-B593-A7714C179444}" dt="2026-05-07T15:17:04.884" v="1209" actId="1076"/>
          <ac:picMkLst>
            <pc:docMk/>
            <pc:sldMk cId="3440560255" sldId="256"/>
            <ac:picMk id="42" creationId="{5D45F0C2-2A5B-4FED-AE7B-E9E56C8C56FD}"/>
          </ac:picMkLst>
        </pc:picChg>
        <pc:picChg chg="add del mod ord modCrop">
          <ac:chgData name="David Baghdasaryan" userId="55fbcbe5bc9ee849" providerId="LiveId" clId="{AD690EA3-EDA6-42EA-B593-A7714C179444}" dt="2026-05-07T14:32:01.306" v="657" actId="21"/>
          <ac:picMkLst>
            <pc:docMk/>
            <pc:sldMk cId="3440560255" sldId="256"/>
            <ac:picMk id="48" creationId="{D9FBC09C-83C3-4F80-8B95-D8DE665D4B4A}"/>
          </ac:picMkLst>
        </pc:picChg>
        <pc:picChg chg="add mod">
          <ac:chgData name="David Baghdasaryan" userId="55fbcbe5bc9ee849" providerId="LiveId" clId="{AD690EA3-EDA6-42EA-B593-A7714C179444}" dt="2026-05-07T16:50:11.908" v="1412" actId="1076"/>
          <ac:picMkLst>
            <pc:docMk/>
            <pc:sldMk cId="3440560255" sldId="256"/>
            <ac:picMk id="59" creationId="{3C1ED0DC-85DB-4408-9A22-BC7AA7158DBA}"/>
          </ac:picMkLst>
        </pc:picChg>
        <pc:picChg chg="add mod">
          <ac:chgData name="David Baghdasaryan" userId="55fbcbe5bc9ee849" providerId="LiveId" clId="{AD690EA3-EDA6-42EA-B593-A7714C179444}" dt="2026-05-07T15:40:10.801" v="1353" actId="1076"/>
          <ac:picMkLst>
            <pc:docMk/>
            <pc:sldMk cId="3440560255" sldId="256"/>
            <ac:picMk id="65" creationId="{66878F0D-0CC8-4E62-AA8A-F2F2FFB7BFBE}"/>
          </ac:picMkLst>
        </pc:picChg>
        <pc:picChg chg="add del mod">
          <ac:chgData name="David Baghdasaryan" userId="55fbcbe5bc9ee849" providerId="LiveId" clId="{AD690EA3-EDA6-42EA-B593-A7714C179444}" dt="2026-05-07T15:12:18.539" v="1142" actId="478"/>
          <ac:picMkLst>
            <pc:docMk/>
            <pc:sldMk cId="3440560255" sldId="256"/>
            <ac:picMk id="67" creationId="{A6F31A13-89B9-4D64-BE69-1D0B4D495149}"/>
          </ac:picMkLst>
        </pc:picChg>
        <pc:picChg chg="add del mod">
          <ac:chgData name="David Baghdasaryan" userId="55fbcbe5bc9ee849" providerId="LiveId" clId="{AD690EA3-EDA6-42EA-B593-A7714C179444}" dt="2026-05-07T15:25:14.980" v="1246" actId="478"/>
          <ac:picMkLst>
            <pc:docMk/>
            <pc:sldMk cId="3440560255" sldId="256"/>
            <ac:picMk id="98" creationId="{A33C8EFA-0C0C-4246-A9EE-4263647838F5}"/>
          </ac:picMkLst>
        </pc:picChg>
        <pc:picChg chg="add mod ord">
          <ac:chgData name="David Baghdasaryan" userId="55fbcbe5bc9ee849" providerId="LiveId" clId="{AD690EA3-EDA6-42EA-B593-A7714C179444}" dt="2026-05-07T15:40:04.875" v="1352" actId="1076"/>
          <ac:picMkLst>
            <pc:docMk/>
            <pc:sldMk cId="3440560255" sldId="256"/>
            <ac:picMk id="99" creationId="{7FF441CD-A152-4AC8-9408-2A0E963BE738}"/>
          </ac:picMkLst>
        </pc:picChg>
        <pc:picChg chg="add mod">
          <ac:chgData name="David Baghdasaryan" userId="55fbcbe5bc9ee849" providerId="LiveId" clId="{AD690EA3-EDA6-42EA-B593-A7714C179444}" dt="2026-05-07T15:40:18.909" v="1355" actId="1076"/>
          <ac:picMkLst>
            <pc:docMk/>
            <pc:sldMk cId="3440560255" sldId="256"/>
            <ac:picMk id="100" creationId="{DF48271D-3BF9-4EB3-B27B-479DD914D814}"/>
          </ac:picMkLst>
        </pc:picChg>
        <pc:picChg chg="add del mod">
          <ac:chgData name="David Baghdasaryan" userId="55fbcbe5bc9ee849" providerId="LiveId" clId="{AD690EA3-EDA6-42EA-B593-A7714C179444}" dt="2026-05-07T11:34:46.464" v="8"/>
          <ac:picMkLst>
            <pc:docMk/>
            <pc:sldMk cId="3440560255" sldId="256"/>
            <ac:picMk id="1026" creationId="{2036F035-3ED1-4533-ADA8-4CB144012807}"/>
          </ac:picMkLst>
        </pc:picChg>
        <pc:picChg chg="mod">
          <ac:chgData name="David Baghdasaryan" userId="55fbcbe5bc9ee849" providerId="LiveId" clId="{AD690EA3-EDA6-42EA-B593-A7714C179444}" dt="2026-05-07T15:42:06.712" v="1386" actId="1076"/>
          <ac:picMkLst>
            <pc:docMk/>
            <pc:sldMk cId="3440560255" sldId="256"/>
            <ac:picMk id="1028" creationId="{39851FC5-A5E7-413E-831A-A270A659F354}"/>
          </ac:picMkLst>
        </pc:picChg>
        <pc:picChg chg="add del mod">
          <ac:chgData name="David Baghdasaryan" userId="55fbcbe5bc9ee849" providerId="LiveId" clId="{AD690EA3-EDA6-42EA-B593-A7714C179444}" dt="2026-05-07T11:46:49.910" v="37"/>
          <ac:picMkLst>
            <pc:docMk/>
            <pc:sldMk cId="3440560255" sldId="256"/>
            <ac:picMk id="1030" creationId="{E846490D-9239-425A-85A6-97C3DC65F8A8}"/>
          </ac:picMkLst>
        </pc:picChg>
        <pc:picChg chg="add del mod">
          <ac:chgData name="David Baghdasaryan" userId="55fbcbe5bc9ee849" providerId="LiveId" clId="{AD690EA3-EDA6-42EA-B593-A7714C179444}" dt="2026-05-07T11:59:01.997" v="194" actId="478"/>
          <ac:picMkLst>
            <pc:docMk/>
            <pc:sldMk cId="3440560255" sldId="256"/>
            <ac:picMk id="1032" creationId="{C1F72B5F-59CA-4352-A330-6637889A4641}"/>
          </ac:picMkLst>
        </pc:picChg>
        <pc:picChg chg="add del">
          <ac:chgData name="David Baghdasaryan" userId="55fbcbe5bc9ee849" providerId="LiveId" clId="{AD690EA3-EDA6-42EA-B593-A7714C179444}" dt="2026-05-07T11:51:21.520" v="43"/>
          <ac:picMkLst>
            <pc:docMk/>
            <pc:sldMk cId="3440560255" sldId="256"/>
            <ac:picMk id="1034" creationId="{ACBECF74-D4DF-46A7-9C33-B040F2A05995}"/>
          </ac:picMkLst>
        </pc:picChg>
        <pc:picChg chg="add del mod">
          <ac:chgData name="David Baghdasaryan" userId="55fbcbe5bc9ee849" providerId="LiveId" clId="{AD690EA3-EDA6-42EA-B593-A7714C179444}" dt="2026-05-07T12:59:47.940" v="469" actId="478"/>
          <ac:picMkLst>
            <pc:docMk/>
            <pc:sldMk cId="3440560255" sldId="256"/>
            <ac:picMk id="1036" creationId="{052EBCDC-2E08-4627-BDFD-E706788367E8}"/>
          </ac:picMkLst>
        </pc:picChg>
        <pc:picChg chg="mod">
          <ac:chgData name="David Baghdasaryan" userId="55fbcbe5bc9ee849" providerId="LiveId" clId="{AD690EA3-EDA6-42EA-B593-A7714C179444}" dt="2026-05-07T15:42:04.436" v="1385" actId="1076"/>
          <ac:picMkLst>
            <pc:docMk/>
            <pc:sldMk cId="3440560255" sldId="256"/>
            <ac:picMk id="1038" creationId="{66368839-CF62-4AE3-B8EF-84112594AE43}"/>
          </ac:picMkLst>
        </pc:picChg>
        <pc:picChg chg="add del mod">
          <ac:chgData name="David Baghdasaryan" userId="55fbcbe5bc9ee849" providerId="LiveId" clId="{AD690EA3-EDA6-42EA-B593-A7714C179444}" dt="2026-05-07T12:49:18.193" v="461"/>
          <ac:picMkLst>
            <pc:docMk/>
            <pc:sldMk cId="3440560255" sldId="256"/>
            <ac:picMk id="1040" creationId="{6BD379F6-BFBF-4938-8F8D-EE147373EE83}"/>
          </ac:picMkLst>
        </pc:picChg>
        <pc:picChg chg="add mod">
          <ac:chgData name="David Baghdasaryan" userId="55fbcbe5bc9ee849" providerId="LiveId" clId="{AD690EA3-EDA6-42EA-B593-A7714C179444}" dt="2026-05-07T16:50:11.679" v="1411" actId="1076"/>
          <ac:picMkLst>
            <pc:docMk/>
            <pc:sldMk cId="3440560255" sldId="256"/>
            <ac:picMk id="1042" creationId="{7657A751-F486-447B-AFEC-8046ED4C3062}"/>
          </ac:picMkLst>
        </pc:picChg>
        <pc:picChg chg="add del">
          <ac:chgData name="David Baghdasaryan" userId="55fbcbe5bc9ee849" providerId="LiveId" clId="{AD690EA3-EDA6-42EA-B593-A7714C179444}" dt="2026-05-07T13:03:04.862" v="489"/>
          <ac:picMkLst>
            <pc:docMk/>
            <pc:sldMk cId="3440560255" sldId="256"/>
            <ac:picMk id="1044" creationId="{330B58A8-1648-4161-B6A7-0BD5F11CB6BF}"/>
          </ac:picMkLst>
        </pc:picChg>
        <pc:picChg chg="add del mod">
          <ac:chgData name="David Baghdasaryan" userId="55fbcbe5bc9ee849" providerId="LiveId" clId="{AD690EA3-EDA6-42EA-B593-A7714C179444}" dt="2026-05-07T13:03:04.418" v="488"/>
          <ac:picMkLst>
            <pc:docMk/>
            <pc:sldMk cId="3440560255" sldId="256"/>
            <ac:picMk id="1046" creationId="{577D8A80-13B2-4907-BC2E-FEC6980E8BC9}"/>
          </ac:picMkLst>
        </pc:picChg>
        <pc:picChg chg="add del mod">
          <ac:chgData name="David Baghdasaryan" userId="55fbcbe5bc9ee849" providerId="LiveId" clId="{AD690EA3-EDA6-42EA-B593-A7714C179444}" dt="2026-05-07T13:04:38.546" v="508" actId="478"/>
          <ac:picMkLst>
            <pc:docMk/>
            <pc:sldMk cId="3440560255" sldId="256"/>
            <ac:picMk id="1048" creationId="{18ED233F-2AA4-40D8-8309-5FB17E47499F}"/>
          </ac:picMkLst>
        </pc:picChg>
        <pc:picChg chg="add del">
          <ac:chgData name="David Baghdasaryan" userId="55fbcbe5bc9ee849" providerId="LiveId" clId="{AD690EA3-EDA6-42EA-B593-A7714C179444}" dt="2026-05-07T13:04:21.832" v="498"/>
          <ac:picMkLst>
            <pc:docMk/>
            <pc:sldMk cId="3440560255" sldId="256"/>
            <ac:picMk id="1050" creationId="{193F61F2-B6B5-4855-AB81-0002989A527C}"/>
          </ac:picMkLst>
        </pc:picChg>
        <pc:picChg chg="add mod">
          <ac:chgData name="David Baghdasaryan" userId="55fbcbe5bc9ee849" providerId="LiveId" clId="{AD690EA3-EDA6-42EA-B593-A7714C179444}" dt="2026-05-07T15:42:47.593" v="1396" actId="1076"/>
          <ac:picMkLst>
            <pc:docMk/>
            <pc:sldMk cId="3440560255" sldId="256"/>
            <ac:picMk id="1052" creationId="{21B6E77E-3EA4-4E5E-80C4-AC95DED43C29}"/>
          </ac:picMkLst>
        </pc:picChg>
        <pc:picChg chg="add del">
          <ac:chgData name="David Baghdasaryan" userId="55fbcbe5bc9ee849" providerId="LiveId" clId="{AD690EA3-EDA6-42EA-B593-A7714C179444}" dt="2026-05-07T14:23:58.603" v="585"/>
          <ac:picMkLst>
            <pc:docMk/>
            <pc:sldMk cId="3440560255" sldId="256"/>
            <ac:picMk id="1054" creationId="{CCDB0ABC-EF5F-491B-9A28-2515FF888410}"/>
          </ac:picMkLst>
        </pc:picChg>
        <pc:picChg chg="add del mod">
          <ac:chgData name="David Baghdasaryan" userId="55fbcbe5bc9ee849" providerId="LiveId" clId="{AD690EA3-EDA6-42EA-B593-A7714C179444}" dt="2026-05-07T14:24:46.752" v="595" actId="478"/>
          <ac:picMkLst>
            <pc:docMk/>
            <pc:sldMk cId="3440560255" sldId="256"/>
            <ac:picMk id="1056" creationId="{AF40F01D-5A2D-474E-BEF9-43FC7820B0DB}"/>
          </ac:picMkLst>
        </pc:picChg>
        <pc:picChg chg="add del mod">
          <ac:chgData name="David Baghdasaryan" userId="55fbcbe5bc9ee849" providerId="LiveId" clId="{AD690EA3-EDA6-42EA-B593-A7714C179444}" dt="2026-05-07T15:13:24.774" v="1148"/>
          <ac:picMkLst>
            <pc:docMk/>
            <pc:sldMk cId="3440560255" sldId="256"/>
            <ac:picMk id="1062" creationId="{EB23FF64-A12E-4DB9-B47C-9D37AE223302}"/>
          </ac:picMkLst>
        </pc:picChg>
        <pc:picChg chg="add mod">
          <ac:chgData name="David Baghdasaryan" userId="55fbcbe5bc9ee849" providerId="LiveId" clId="{AD690EA3-EDA6-42EA-B593-A7714C179444}" dt="2026-05-07T15:40:00.592" v="1349" actId="1076"/>
          <ac:picMkLst>
            <pc:docMk/>
            <pc:sldMk cId="3440560255" sldId="256"/>
            <ac:picMk id="1064" creationId="{FC332190-E6A3-40E3-8839-E156EF6B37CC}"/>
          </ac:picMkLst>
        </pc:picChg>
        <pc:picChg chg="add del">
          <ac:chgData name="David Baghdasaryan" userId="55fbcbe5bc9ee849" providerId="LiveId" clId="{AD690EA3-EDA6-42EA-B593-A7714C179444}" dt="2026-05-07T15:14:26.336" v="1157"/>
          <ac:picMkLst>
            <pc:docMk/>
            <pc:sldMk cId="3440560255" sldId="256"/>
            <ac:picMk id="1066" creationId="{A106CFF9-5A15-43F0-B58E-7721BCA86D6B}"/>
          </ac:picMkLst>
        </pc:picChg>
        <pc:picChg chg="add mod">
          <ac:chgData name="David Baghdasaryan" userId="55fbcbe5bc9ee849" providerId="LiveId" clId="{AD690EA3-EDA6-42EA-B593-A7714C179444}" dt="2026-05-07T15:39:57.245" v="1347" actId="1076"/>
          <ac:picMkLst>
            <pc:docMk/>
            <pc:sldMk cId="3440560255" sldId="256"/>
            <ac:picMk id="1068" creationId="{CDC9C921-3B6D-4697-98E9-1966EDE58B1F}"/>
          </ac:picMkLst>
        </pc:picChg>
        <pc:cxnChg chg="add mod">
          <ac:chgData name="David Baghdasaryan" userId="55fbcbe5bc9ee849" providerId="LiveId" clId="{AD690EA3-EDA6-42EA-B593-A7714C179444}" dt="2026-05-07T15:42:32.066" v="1389" actId="1076"/>
          <ac:cxnSpMkLst>
            <pc:docMk/>
            <pc:sldMk cId="3440560255" sldId="256"/>
            <ac:cxnSpMk id="13" creationId="{B8F063DD-6CED-46F2-A918-DE26EDEFD9BE}"/>
          </ac:cxnSpMkLst>
        </pc:cxnChg>
        <pc:cxnChg chg="add mod">
          <ac:chgData name="David Baghdasaryan" userId="55fbcbe5bc9ee849" providerId="LiveId" clId="{AD690EA3-EDA6-42EA-B593-A7714C179444}" dt="2026-05-07T15:42:34.396" v="1390" actId="1076"/>
          <ac:cxnSpMkLst>
            <pc:docMk/>
            <pc:sldMk cId="3440560255" sldId="256"/>
            <ac:cxnSpMk id="17" creationId="{EC55EFF1-610E-45CE-8512-7370280C2227}"/>
          </ac:cxnSpMkLst>
        </pc:cxnChg>
        <pc:cxnChg chg="add del mod">
          <ac:chgData name="David Baghdasaryan" userId="55fbcbe5bc9ee849" providerId="LiveId" clId="{AD690EA3-EDA6-42EA-B593-A7714C179444}" dt="2026-05-07T14:37:45.897" v="784" actId="478"/>
          <ac:cxnSpMkLst>
            <pc:docMk/>
            <pc:sldMk cId="3440560255" sldId="256"/>
            <ac:cxnSpMk id="70" creationId="{7D0890EF-D1AE-4444-B71B-8366C32E8EE6}"/>
          </ac:cxnSpMkLst>
        </pc:cxnChg>
      </pc:sldChg>
      <pc:sldChg chg="addSp delSp modSp new mod">
        <pc:chgData name="David Baghdasaryan" userId="55fbcbe5bc9ee849" providerId="LiveId" clId="{AD690EA3-EDA6-42EA-B593-A7714C179444}" dt="2026-05-07T16:50:12.137" v="1413" actId="1076"/>
        <pc:sldMkLst>
          <pc:docMk/>
          <pc:sldMk cId="244336008" sldId="257"/>
        </pc:sldMkLst>
        <pc:spChg chg="add del">
          <ac:chgData name="David Baghdasaryan" userId="55fbcbe5bc9ee849" providerId="LiveId" clId="{AD690EA3-EDA6-42EA-B593-A7714C179444}" dt="2026-05-07T12:49:21" v="463"/>
          <ac:spMkLst>
            <pc:docMk/>
            <pc:sldMk cId="244336008" sldId="257"/>
            <ac:spMk id="3" creationId="{9A1EEA65-617D-4E4D-AE01-73FD58A68364}"/>
          </ac:spMkLst>
        </pc:spChg>
        <pc:picChg chg="add mod">
          <ac:chgData name="David Baghdasaryan" userId="55fbcbe5bc9ee849" providerId="LiveId" clId="{AD690EA3-EDA6-42EA-B593-A7714C179444}" dt="2026-05-07T12:31:29.179" v="421"/>
          <ac:picMkLst>
            <pc:docMk/>
            <pc:sldMk cId="244336008" sldId="257"/>
            <ac:picMk id="4" creationId="{4117890B-6DB5-4AE6-B866-252012868B5C}"/>
          </ac:picMkLst>
        </pc:picChg>
        <pc:picChg chg="add del mod">
          <ac:chgData name="David Baghdasaryan" userId="55fbcbe5bc9ee849" providerId="LiveId" clId="{AD690EA3-EDA6-42EA-B593-A7714C179444}" dt="2026-05-07T15:08:34.952" v="1124" actId="21"/>
          <ac:picMkLst>
            <pc:docMk/>
            <pc:sldMk cId="244336008" sldId="257"/>
            <ac:picMk id="5" creationId="{5EF8F8B4-94E3-4230-AE48-61F90CBEF2B4}"/>
          </ac:picMkLst>
        </pc:picChg>
        <pc:picChg chg="add mod">
          <ac:chgData name="David Baghdasaryan" userId="55fbcbe5bc9ee849" providerId="LiveId" clId="{AD690EA3-EDA6-42EA-B593-A7714C179444}" dt="2026-05-07T15:25:10.256" v="1245" actId="1076"/>
          <ac:picMkLst>
            <pc:docMk/>
            <pc:sldMk cId="244336008" sldId="257"/>
            <ac:picMk id="6" creationId="{BFA767BF-8BD0-4791-8721-D276063D5110}"/>
          </ac:picMkLst>
        </pc:picChg>
        <pc:picChg chg="add mod">
          <ac:chgData name="David Baghdasaryan" userId="55fbcbe5bc9ee849" providerId="LiveId" clId="{AD690EA3-EDA6-42EA-B593-A7714C179444}" dt="2026-05-07T13:03:08.247" v="490"/>
          <ac:picMkLst>
            <pc:docMk/>
            <pc:sldMk cId="244336008" sldId="257"/>
            <ac:picMk id="8" creationId="{4B53BC13-DB40-4F95-9B98-5B448B24C801}"/>
          </ac:picMkLst>
        </pc:picChg>
        <pc:picChg chg="add mod">
          <ac:chgData name="David Baghdasaryan" userId="55fbcbe5bc9ee849" providerId="LiveId" clId="{AD690EA3-EDA6-42EA-B593-A7714C179444}" dt="2026-05-07T13:55:02.574" v="583" actId="1076"/>
          <ac:picMkLst>
            <pc:docMk/>
            <pc:sldMk cId="244336008" sldId="257"/>
            <ac:picMk id="9" creationId="{1854524E-D28D-44B7-9D8C-10ACFC10E09A}"/>
          </ac:picMkLst>
        </pc:picChg>
        <pc:picChg chg="add mod">
          <ac:chgData name="David Baghdasaryan" userId="55fbcbe5bc9ee849" providerId="LiveId" clId="{AD690EA3-EDA6-42EA-B593-A7714C179444}" dt="2026-05-07T16:50:12.137" v="1413" actId="1076"/>
          <ac:picMkLst>
            <pc:docMk/>
            <pc:sldMk cId="244336008" sldId="257"/>
            <ac:picMk id="10" creationId="{BB4D0E83-940F-4CAB-8F8E-53D66BE56305}"/>
          </ac:picMkLst>
        </pc:picChg>
        <pc:picChg chg="add del mod">
          <ac:chgData name="David Baghdasaryan" userId="55fbcbe5bc9ee849" providerId="LiveId" clId="{AD690EA3-EDA6-42EA-B593-A7714C179444}" dt="2026-05-07T12:49:21" v="463"/>
          <ac:picMkLst>
            <pc:docMk/>
            <pc:sldMk cId="244336008" sldId="257"/>
            <ac:picMk id="2050" creationId="{F68BCD14-29D2-4213-9927-83A4D2B3E59B}"/>
          </ac:picMkLst>
        </pc:picChg>
        <pc:picChg chg="add mod">
          <ac:chgData name="David Baghdasaryan" userId="55fbcbe5bc9ee849" providerId="LiveId" clId="{AD690EA3-EDA6-42EA-B593-A7714C179444}" dt="2026-05-07T12:49:33.897" v="467" actId="14100"/>
          <ac:picMkLst>
            <pc:docMk/>
            <pc:sldMk cId="244336008" sldId="257"/>
            <ac:picMk id="2052" creationId="{28E0C9CA-0F71-4C7D-B47B-0F86A4B7FD16}"/>
          </ac:picMkLst>
        </pc:picChg>
        <pc:picChg chg="add mod">
          <ac:chgData name="David Baghdasaryan" userId="55fbcbe5bc9ee849" providerId="LiveId" clId="{AD690EA3-EDA6-42EA-B593-A7714C179444}" dt="2026-05-07T13:00:34" v="481" actId="1076"/>
          <ac:picMkLst>
            <pc:docMk/>
            <pc:sldMk cId="244336008" sldId="257"/>
            <ac:picMk id="2054" creationId="{D22EB29F-F20E-4E6D-8801-987AD51A4E90}"/>
          </ac:picMkLst>
        </pc:picChg>
      </pc:sldChg>
      <pc:sldChg chg="add del">
        <pc:chgData name="David Baghdasaryan" userId="55fbcbe5bc9ee849" providerId="LiveId" clId="{AD690EA3-EDA6-42EA-B593-A7714C179444}" dt="2026-05-07T12:31:21.888" v="417" actId="47"/>
        <pc:sldMkLst>
          <pc:docMk/>
          <pc:sldMk cId="119186410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B58C-38AA-44F7-82B7-F13205D55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AF3A3-B3D6-425C-A811-924491298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F14F-B8C9-4CBF-A4D2-C294468A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E34B8-0A0D-40BD-90EB-3C16DA33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BC563-42C2-41F7-851D-4C8BAD4E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33B4-8EB8-405D-8D71-0E1D38E0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13DF-671C-4840-8D77-80D73F0E0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82F0-65C3-46E3-AB0E-7066BEE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8EDC-41F1-44E3-B267-205BC55A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88A3-04C9-4035-BE4E-C277BA12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67FAB-8845-4A8F-A01F-A238E77F1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7C77E-673B-4F38-AF69-77BAB54A9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6D15-B930-4DC5-90A9-FC3523AF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18C11-E4C5-431D-954D-C527BCFC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B947-E1DB-4B94-A70A-DA4EDB1C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5611-8B7C-4680-8933-5C888899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C37C-74B1-4810-93E4-689C7F5E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F265-E540-4FB0-A43F-E0E14C9F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817DE-C0BB-4C6D-AA10-79FD511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CF8A-2587-4708-A89D-115EE8DE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25E6-D876-4426-94B7-5330AE3F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E495F-1CE3-41B0-A784-EE461281B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1C822-2182-45B9-916C-2E1E5B3A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C33E4-318E-49D4-834B-54C1FD3D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5EA6-4223-4D8F-A11E-0C0FDA9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F9E1-1693-4ADC-B637-3D29EFF0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49BD-7AB6-4744-BF03-03128E754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CB23-8452-4B9F-A583-7DA47BD2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C57CE-092E-43D1-9244-D046C377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BB8C2-9D8A-489B-8EBE-1AFE93FC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57E3E-EB20-4B45-9F66-C13DA662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14B5-8EB1-48DD-9FB1-7E9BAA66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6AF48-CD3A-4AF6-B9C6-CE3A576D8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4986-BC21-49B3-9631-FF787615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7654C-CF1C-45E7-BF60-C5A0C3453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D73D1-FA99-4A1B-ABA8-42715E866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84C79-8DFE-44E6-A5D5-D63F19E7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2C85E-0C6F-40E3-A9FF-52623B3C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3B4B1-4B4D-482C-A558-3D6CC7A8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40A9-6EED-4F9B-B438-081B8AB6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D112A-A6B3-4EDE-8225-B077CC56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F8CF-3CF8-4CB1-8C8F-02826E80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D3B5C-4392-43C3-A913-D5AC85D9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A2ED9-1541-4BD5-96EA-36EBE0D9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AD3DE-F8DF-453B-9BC1-B2A29548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85AE3-D775-4174-97C7-7A83823B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E7B7-0B1A-4018-9EDF-0A779019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0BF3-A2E9-4C83-B339-A7FAC558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D8206-818C-455F-A653-7BEB41A86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A3806-BFC4-4FE7-A22F-D0422971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DE067-1E08-470F-BCC0-7F2AC56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68FE-991B-4DF2-943F-2D05F69A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D599-4D23-4BE0-BDB3-92E3263A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F1D00-1B09-42AA-9B15-949057072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40899-FC41-45D5-A10D-A18BA5B1E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B5663-4277-4E15-A896-E24AC42E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58C60-1DBF-46D2-87DE-5AE6721F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2CF7-1FC4-4BBE-B306-7478BA13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E27A5-5806-49E4-A7E7-40355C83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A92D-7667-4DEC-9F75-88446E55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682A-0C18-480D-9988-3A0FDFE65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8EE4-D978-4F28-A224-2C00CBD8712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E56F-EA66-44C6-BE72-3CD841AD4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7667-C5BE-434E-B7F8-26E3CFBB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0A92-18C0-4012-B6B0-C8E1F2D0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7FF441CD-A152-4AC8-9408-2A0E963B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0" y="3595557"/>
            <a:ext cx="1687058" cy="94585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BABB15F-2D4E-43F7-A6C1-FC2EC382D422}"/>
              </a:ext>
            </a:extLst>
          </p:cNvPr>
          <p:cNvSpPr txBox="1"/>
          <p:nvPr/>
        </p:nvSpPr>
        <p:spPr>
          <a:xfrm>
            <a:off x="7236708" y="5826571"/>
            <a:ext cx="488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Ib+Ic</a:t>
            </a:r>
            <a:r>
              <a:rPr lang="en-US" sz="2800" dirty="0"/>
              <a:t>  VS  IIP          p-value &lt; 0.05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21442-5E68-49D3-8C21-57FE41693C1E}"/>
              </a:ext>
            </a:extLst>
          </p:cNvPr>
          <p:cNvSpPr txBox="1"/>
          <p:nvPr/>
        </p:nvSpPr>
        <p:spPr>
          <a:xfrm>
            <a:off x="554905" y="79160"/>
            <a:ext cx="889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Core-Collapse Supernovae and Their Host Galaxies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83DCD-620E-4DA5-AB8D-BCD3A2BBEDE0}"/>
              </a:ext>
            </a:extLst>
          </p:cNvPr>
          <p:cNvSpPr txBox="1"/>
          <p:nvPr/>
        </p:nvSpPr>
        <p:spPr>
          <a:xfrm>
            <a:off x="588798" y="792401"/>
            <a:ext cx="986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D. Baghdasaryan</a:t>
            </a:r>
            <a:r>
              <a:rPr lang="en-US" sz="2000" baseline="30000" dirty="0"/>
              <a:t>1,2</a:t>
            </a:r>
            <a:r>
              <a:rPr lang="en-US" sz="2000" dirty="0"/>
              <a:t>, A. Hakobyan</a:t>
            </a:r>
            <a:r>
              <a:rPr lang="en-US" sz="2000" baseline="30000" dirty="0"/>
              <a:t>1</a:t>
            </a:r>
            <a:r>
              <a:rPr lang="en-US" sz="2000" dirty="0"/>
              <a:t>, A. Karapetyan</a:t>
            </a:r>
            <a:r>
              <a:rPr lang="en-US" sz="2000" baseline="30000" dirty="0"/>
              <a:t>1</a:t>
            </a:r>
            <a:r>
              <a:rPr lang="en-US" sz="2000" dirty="0"/>
              <a:t>, L. Barkhudaryan</a:t>
            </a:r>
            <a:r>
              <a:rPr lang="en-US" sz="2000" baseline="30000" dirty="0"/>
              <a:t>1</a:t>
            </a:r>
            <a:r>
              <a:rPr lang="en-US" sz="2000" dirty="0"/>
              <a:t>, M. Gevorgyan</a:t>
            </a:r>
            <a:r>
              <a:rPr lang="en-US" sz="2000" baseline="30000" dirty="0"/>
              <a:t>1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8A018-91E6-4C70-9735-90331524F8C1}"/>
              </a:ext>
            </a:extLst>
          </p:cNvPr>
          <p:cNvSpPr txBox="1"/>
          <p:nvPr/>
        </p:nvSpPr>
        <p:spPr>
          <a:xfrm>
            <a:off x="639541" y="1294584"/>
            <a:ext cx="5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30000" dirty="0"/>
              <a:t>1</a:t>
            </a:r>
            <a:r>
              <a:rPr lang="en-US" sz="1600" i="1" dirty="0"/>
              <a:t>Alikhanyan National Laboratory</a:t>
            </a:r>
          </a:p>
          <a:p>
            <a:r>
              <a:rPr lang="en-US" sz="1600" i="1" baseline="30000" dirty="0"/>
              <a:t>2</a:t>
            </a:r>
            <a:r>
              <a:rPr lang="en-US" sz="1600" i="1" dirty="0"/>
              <a:t>Yerevan State University</a:t>
            </a:r>
          </a:p>
        </p:txBody>
      </p:sp>
      <p:pic>
        <p:nvPicPr>
          <p:cNvPr id="1028" name="Picture 4" descr="ՀՀ ԿԳՄՍՆ | Բարձրագույն կրթության և գիտության կոմիտե">
            <a:extLst>
              <a:ext uri="{FF2B5EF4-FFF2-40B4-BE49-F238E27FC236}">
                <a16:creationId xmlns:a16="http://schemas.microsoft.com/office/drawing/2014/main" id="{39851FC5-A5E7-413E-831A-A270A659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660" y="125173"/>
            <a:ext cx="1614294" cy="10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E6ACB-A9E7-4A84-BB97-99FAA74869F9}"/>
              </a:ext>
            </a:extLst>
          </p:cNvPr>
          <p:cNvSpPr txBox="1"/>
          <p:nvPr/>
        </p:nvSpPr>
        <p:spPr>
          <a:xfrm>
            <a:off x="3014716" y="1945906"/>
            <a:ext cx="1883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SN Types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0479B-55CD-42BB-BAF7-4249733F62CB}"/>
              </a:ext>
            </a:extLst>
          </p:cNvPr>
          <p:cNvSpPr txBox="1"/>
          <p:nvPr/>
        </p:nvSpPr>
        <p:spPr>
          <a:xfrm>
            <a:off x="6817946" y="1945906"/>
            <a:ext cx="4628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Envelope Stripping Mechanisms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F063DD-6CED-46F2-A918-DE26EDEFD9BE}"/>
              </a:ext>
            </a:extLst>
          </p:cNvPr>
          <p:cNvCxnSpPr>
            <a:cxnSpLocks/>
          </p:cNvCxnSpPr>
          <p:nvPr/>
        </p:nvCxnSpPr>
        <p:spPr>
          <a:xfrm flipH="1">
            <a:off x="7624995" y="2480690"/>
            <a:ext cx="327751" cy="24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55EFF1-610E-45CE-8512-7370280C2227}"/>
              </a:ext>
            </a:extLst>
          </p:cNvPr>
          <p:cNvCxnSpPr>
            <a:cxnSpLocks/>
          </p:cNvCxnSpPr>
          <p:nvPr/>
        </p:nvCxnSpPr>
        <p:spPr>
          <a:xfrm>
            <a:off x="9734260" y="2480690"/>
            <a:ext cx="291490" cy="24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03B2D09-51C1-4976-A6D1-17178E488A8B}"/>
              </a:ext>
            </a:extLst>
          </p:cNvPr>
          <p:cNvSpPr txBox="1"/>
          <p:nvPr/>
        </p:nvSpPr>
        <p:spPr>
          <a:xfrm>
            <a:off x="6451958" y="2834353"/>
            <a:ext cx="195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Stellar Winds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3854CE-C4AB-48E8-AF56-27C73726CCCD}"/>
              </a:ext>
            </a:extLst>
          </p:cNvPr>
          <p:cNvSpPr txBox="1"/>
          <p:nvPr/>
        </p:nvSpPr>
        <p:spPr>
          <a:xfrm>
            <a:off x="9363983" y="2815045"/>
            <a:ext cx="210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Binary Interaction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57F51A-52AB-47FD-A70C-EF0D5F4473CB}"/>
              </a:ext>
            </a:extLst>
          </p:cNvPr>
          <p:cNvSpPr txBox="1"/>
          <p:nvPr/>
        </p:nvSpPr>
        <p:spPr>
          <a:xfrm>
            <a:off x="5682516" y="5796933"/>
            <a:ext cx="15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45F0C2-2A5B-4FED-AE7B-E9E56C8C5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15" y="2784035"/>
            <a:ext cx="2267266" cy="3591426"/>
          </a:xfrm>
          <a:prstGeom prst="rect">
            <a:avLst/>
          </a:prstGeom>
        </p:spPr>
      </p:pic>
      <p:pic>
        <p:nvPicPr>
          <p:cNvPr id="1042" name="Picture 18" descr="Нет описания фото.">
            <a:extLst>
              <a:ext uri="{FF2B5EF4-FFF2-40B4-BE49-F238E27FC236}">
                <a16:creationId xmlns:a16="http://schemas.microsoft.com/office/drawing/2014/main" id="{7657A751-F486-447B-AFEC-8046ED4C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96" y="3498684"/>
            <a:ext cx="2136194" cy="17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a estrella solar. El Sol | Revista con la A">
            <a:extLst>
              <a:ext uri="{FF2B5EF4-FFF2-40B4-BE49-F238E27FC236}">
                <a16:creationId xmlns:a16="http://schemas.microsoft.com/office/drawing/2014/main" id="{21B6E77E-3EA4-4E5E-80C4-AC95DED4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61" y="3498684"/>
            <a:ext cx="3158831" cy="17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51B89195-AEF0-4346-8CCF-988894B164D2}"/>
              </a:ext>
            </a:extLst>
          </p:cNvPr>
          <p:cNvSpPr/>
          <p:nvPr/>
        </p:nvSpPr>
        <p:spPr>
          <a:xfrm>
            <a:off x="8293488" y="2495574"/>
            <a:ext cx="4129340" cy="4128593"/>
          </a:xfrm>
          <a:prstGeom prst="mathMultiply">
            <a:avLst>
              <a:gd name="adj1" fmla="val 43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28" descr="La estrella solar. El Sol | Revista con la A">
            <a:extLst>
              <a:ext uri="{FF2B5EF4-FFF2-40B4-BE49-F238E27FC236}">
                <a16:creationId xmlns:a16="http://schemas.microsoft.com/office/drawing/2014/main" id="{3C1ED0DC-85DB-4408-9A22-BC7AA715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05" y="3390442"/>
            <a:ext cx="3567733" cy="2126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74" name="Arrow: Right 73">
            <a:extLst>
              <a:ext uri="{FF2B5EF4-FFF2-40B4-BE49-F238E27FC236}">
                <a16:creationId xmlns:a16="http://schemas.microsoft.com/office/drawing/2014/main" id="{5FF6932E-EA34-4158-80DE-414F6C3592B6}"/>
              </a:ext>
            </a:extLst>
          </p:cNvPr>
          <p:cNvSpPr/>
          <p:nvPr/>
        </p:nvSpPr>
        <p:spPr>
          <a:xfrm>
            <a:off x="9217793" y="6018160"/>
            <a:ext cx="516467" cy="222356"/>
          </a:xfrm>
          <a:prstGeom prst="rightArrow">
            <a:avLst>
              <a:gd name="adj1" fmla="val 39243"/>
              <a:gd name="adj2" fmla="val 63701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6878F0D-0CC8-4E62-AA8A-F2F2FFB7B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0" y="3592213"/>
            <a:ext cx="1687058" cy="949202"/>
          </a:xfrm>
          <a:prstGeom prst="rect">
            <a:avLst/>
          </a:prstGeom>
        </p:spPr>
      </p:pic>
      <p:pic>
        <p:nvPicPr>
          <p:cNvPr id="1064" name="Picture 40" descr="History of supernova observation - Wikipedia">
            <a:extLst>
              <a:ext uri="{FF2B5EF4-FFF2-40B4-BE49-F238E27FC236}">
                <a16:creationId xmlns:a16="http://schemas.microsoft.com/office/drawing/2014/main" id="{FC332190-E6A3-40E3-8839-E156EF6B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0" y="4688403"/>
            <a:ext cx="1687058" cy="16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UY Scuti, biggest star in the Universe | BBC Sky at Night Magazine">
            <a:extLst>
              <a:ext uri="{FF2B5EF4-FFF2-40B4-BE49-F238E27FC236}">
                <a16:creationId xmlns:a16="http://schemas.microsoft.com/office/drawing/2014/main" id="{CDC9C921-3B6D-4697-98E9-1966EDE58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r="20000"/>
          <a:stretch/>
        </p:blipFill>
        <p:spPr bwMode="auto">
          <a:xfrm>
            <a:off x="639540" y="2292898"/>
            <a:ext cx="1693279" cy="11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F48271D-3BF9-4EB3-B27B-479DD914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8" y="3586060"/>
            <a:ext cx="1698061" cy="9520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A16CC5-6D72-1496-69F5-DEA34C260E3E}"/>
              </a:ext>
            </a:extLst>
          </p:cNvPr>
          <p:cNvSpPr/>
          <p:nvPr/>
        </p:nvSpPr>
        <p:spPr>
          <a:xfrm>
            <a:off x="5591175" y="5796933"/>
            <a:ext cx="6381779" cy="5528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F86BE-09B9-0F7B-4B69-FF053FFC43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60" y="1356586"/>
            <a:ext cx="1614294" cy="4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  <p:bldP spid="43" grpId="0" animBg="1"/>
      <p:bldP spid="7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Baghdasaryan</dc:creator>
  <cp:lastModifiedBy>David Baghdasaryan</cp:lastModifiedBy>
  <cp:revision>25</cp:revision>
  <dcterms:created xsi:type="dcterms:W3CDTF">2026-05-06T17:12:44Z</dcterms:created>
  <dcterms:modified xsi:type="dcterms:W3CDTF">2026-05-13T18:20:17Z</dcterms:modified>
</cp:coreProperties>
</file>